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60" r:id="rId2"/>
    <p:sldId id="256" r:id="rId3"/>
    <p:sldId id="267" r:id="rId4"/>
    <p:sldId id="268" r:id="rId5"/>
    <p:sldId id="265" r:id="rId6"/>
    <p:sldId id="270" r:id="rId7"/>
    <p:sldId id="271" r:id="rId8"/>
    <p:sldId id="266" r:id="rId9"/>
    <p:sldId id="272" r:id="rId10"/>
    <p:sldId id="273" r:id="rId11"/>
    <p:sldId id="274" r:id="rId12"/>
    <p:sldId id="277" r:id="rId13"/>
    <p:sldId id="278" r:id="rId14"/>
    <p:sldId id="279" r:id="rId15"/>
    <p:sldId id="280" r:id="rId16"/>
    <p:sldId id="281" r:id="rId17"/>
    <p:sldId id="282" r:id="rId18"/>
    <p:sldId id="262" r:id="rId19"/>
    <p:sldId id="258" r:id="rId20"/>
    <p:sldId id="261" r:id="rId21"/>
    <p:sldId id="259" r:id="rId22"/>
    <p:sldId id="275" r:id="rId23"/>
    <p:sldId id="276" r:id="rId24"/>
    <p:sldId id="263" r:id="rId25"/>
    <p:sldId id="264" r:id="rId26"/>
    <p:sldId id="283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2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27C71-7626-4BD7-8994-6AE6381F9F53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20910-0102-499D-947E-CBCF9F3ECB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727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20910-0102-499D-947E-CBCF9F3ECB86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470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20910-0102-499D-947E-CBCF9F3ECB86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933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20910-0102-499D-947E-CBCF9F3ECB86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581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753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975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069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322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965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658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34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405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087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248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046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ACC3F-A5E5-4EB7-B6E8-3D43DD3FCD7B}" type="datetimeFigureOut">
              <a:rPr lang="tr-TR" smtClean="0"/>
              <a:t>26.10.2021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14C86-686B-449B-A9F0-60C74C9B3D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755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E8364F-FB1A-4C4C-93FF-5814789D7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A95464D-C339-4A47-AFC4-21C6F01CD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0C45AFB-B82C-4070-B0BE-1290E96E9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53" y="16945"/>
            <a:ext cx="5964093" cy="84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9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64CD7E-1046-4CD7-8936-1DB3E390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iç mekan, yer içeren bir resim&#10;&#10;Açıklama otomatik olarak oluşturuldu">
            <a:extLst>
              <a:ext uri="{FF2B5EF4-FFF2-40B4-BE49-F238E27FC236}">
                <a16:creationId xmlns:a16="http://schemas.microsoft.com/office/drawing/2014/main" id="{87216647-C9D8-4C6A-9653-CFF0B21A2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234"/>
          </a:xfrm>
        </p:spPr>
      </p:pic>
    </p:spTree>
    <p:extLst>
      <p:ext uri="{BB962C8B-B14F-4D97-AF65-F5344CB8AC3E}">
        <p14:creationId xmlns:p14="http://schemas.microsoft.com/office/powerpoint/2010/main" val="63278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İçerik Yer Tutucusu 13" descr="metin, çayır, açık hava, memeli içeren bir resim&#10;&#10;Açıklama otomatik olarak oluşturuldu">
            <a:extLst>
              <a:ext uri="{FF2B5EF4-FFF2-40B4-BE49-F238E27FC236}">
                <a16:creationId xmlns:a16="http://schemas.microsoft.com/office/drawing/2014/main" id="{B50F0AD6-4330-48D7-A8FF-51D834099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15" y="-338621"/>
            <a:ext cx="9331569" cy="75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9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This A.I. Generates Images from Text! - YouTube">
            <a:extLst>
              <a:ext uri="{FF2B5EF4-FFF2-40B4-BE49-F238E27FC236}">
                <a16:creationId xmlns:a16="http://schemas.microsoft.com/office/drawing/2014/main" id="{1C7B4B69-3281-44F6-AF46-6FE23068F9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20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65FCD9-6E8F-48AC-A2C1-D162AE56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 descr="Chatbot Nedir ve Ne İşe Yarar? - Chatbotlara Genel Bir Bakış | CBOT">
            <a:extLst>
              <a:ext uri="{FF2B5EF4-FFF2-40B4-BE49-F238E27FC236}">
                <a16:creationId xmlns:a16="http://schemas.microsoft.com/office/drawing/2014/main" id="{BF647ED5-44B8-436D-B28A-50041CBBA0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879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13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 13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6" name="Rectangle 13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7" name="Rectangle 14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rtist Recreates Realistic Images Of Well-Known Historical Figures Using AI  (11 New Pics) | Bored Panda">
            <a:extLst>
              <a:ext uri="{FF2B5EF4-FFF2-40B4-BE49-F238E27FC236}">
                <a16:creationId xmlns:a16="http://schemas.microsoft.com/office/drawing/2014/main" id="{DDCC87C3-8602-4D2C-8D49-1867C08D8B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r="6333"/>
          <a:stretch/>
        </p:blipFill>
        <p:spPr bwMode="auto">
          <a:xfrm>
            <a:off x="-4623" y="-2577"/>
            <a:ext cx="12191234" cy="685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52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Art &amp;amp; Music Images">
            <a:extLst>
              <a:ext uri="{FF2B5EF4-FFF2-40B4-BE49-F238E27FC236}">
                <a16:creationId xmlns:a16="http://schemas.microsoft.com/office/drawing/2014/main" id="{96347FCA-6331-4D36-BCAD-1237B59A7E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" r="10382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6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ext Detection with OpenCV in Python | OCR using Tesseract (2020) - YouTube">
            <a:extLst>
              <a:ext uri="{FF2B5EF4-FFF2-40B4-BE49-F238E27FC236}">
                <a16:creationId xmlns:a16="http://schemas.microsoft.com/office/drawing/2014/main" id="{2007ED77-138B-4D53-8290-3966B02D16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8758"/>
            <a:ext cx="12188952" cy="685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35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Chicken Translate - asdfghjkajsklf - SosyalFil">
            <a:extLst>
              <a:ext uri="{FF2B5EF4-FFF2-40B4-BE49-F238E27FC236}">
                <a16:creationId xmlns:a16="http://schemas.microsoft.com/office/drawing/2014/main" id="{2F7F5A50-AC4B-45AE-B559-ED0F01B39F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15815" y="468922"/>
            <a:ext cx="13016627" cy="586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50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FB6CA0-FDD1-42DA-B3F5-62C7EEE6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A2DBA0D-E0BD-4348-BEDE-830F6B479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" y="0"/>
            <a:ext cx="11396382" cy="6858000"/>
          </a:xfrm>
        </p:spPr>
      </p:pic>
    </p:spTree>
    <p:extLst>
      <p:ext uri="{BB962C8B-B14F-4D97-AF65-F5344CB8AC3E}">
        <p14:creationId xmlns:p14="http://schemas.microsoft.com/office/powerpoint/2010/main" val="1103824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A53943DE-3677-4C5C-8C7F-48A23BD4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712"/>
            <a:ext cx="12191999" cy="75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2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8FEA07-6DFB-422F-B0CF-E78D5039FF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7AEC6C5-8943-4FA8-9929-32ACCB52D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C2F8D11-351F-415A-91BA-290227E97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320"/>
            <a:ext cx="12192000" cy="81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09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7CB1775-E85E-49D5-8C68-D61A628E5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3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9D9787E-F12E-4FBC-933D-F6E8C6965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48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eeping track of paths - Shortest paths: Dijkstra&amp;#39;s Algorithm">
            <a:extLst>
              <a:ext uri="{FF2B5EF4-FFF2-40B4-BE49-F238E27FC236}">
                <a16:creationId xmlns:a16="http://schemas.microsoft.com/office/drawing/2014/main" id="{22CC4B1A-5E8F-417D-A650-59373C9F5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24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A* Search Algorithm - GeeksforGeeks">
            <a:extLst>
              <a:ext uri="{FF2B5EF4-FFF2-40B4-BE49-F238E27FC236}">
                <a16:creationId xmlns:a16="http://schemas.microsoft.com/office/drawing/2014/main" id="{3B696BB8-529F-44E8-8B0C-3AD5B459A8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r="139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960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B39A5F2-0E0F-4018-A897-034507BCF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2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493E47-0E44-49D8-82E5-D0AC9FE2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1FEB3AC-8CF7-412F-87C4-BFDAE5936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12192000" cy="6914255"/>
          </a:xfrm>
        </p:spPr>
      </p:pic>
    </p:spTree>
    <p:extLst>
      <p:ext uri="{BB962C8B-B14F-4D97-AF65-F5344CB8AC3E}">
        <p14:creationId xmlns:p14="http://schemas.microsoft.com/office/powerpoint/2010/main" val="5448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inear Regression Example Data House Price in 1000">
            <a:extLst>
              <a:ext uri="{FF2B5EF4-FFF2-40B4-BE49-F238E27FC236}">
                <a16:creationId xmlns:a16="http://schemas.microsoft.com/office/drawing/2014/main" id="{26986462-7097-46DD-AB17-F385C0CD88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2C41BDA3-D365-4123-99D3-98F3A17CF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685"/>
            <a:ext cx="5747506" cy="4310630"/>
          </a:xfrm>
        </p:spPr>
      </p:pic>
      <p:pic>
        <p:nvPicPr>
          <p:cNvPr id="14338" name="Picture 2" descr="20 degrees c in fahrenheit off 65% - medpharmres.com">
            <a:extLst>
              <a:ext uri="{FF2B5EF4-FFF2-40B4-BE49-F238E27FC236}">
                <a16:creationId xmlns:a16="http://schemas.microsoft.com/office/drawing/2014/main" id="{A8CBB89F-D0D8-4F62-BD9C-BCCA637AC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06" y="757237"/>
            <a:ext cx="712470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655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Matris (matematik) - Vikipedi">
            <a:extLst>
              <a:ext uri="{FF2B5EF4-FFF2-40B4-BE49-F238E27FC236}">
                <a16:creationId xmlns:a16="http://schemas.microsoft.com/office/drawing/2014/main" id="{2ECE64FE-1922-492D-9970-A89078A54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61" y="9498"/>
            <a:ext cx="9245478" cy="68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46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END. - Ana Sayfa | Facebook">
            <a:extLst>
              <a:ext uri="{FF2B5EF4-FFF2-40B4-BE49-F238E27FC236}">
                <a16:creationId xmlns:a16="http://schemas.microsoft.com/office/drawing/2014/main" id="{57606CE5-5AB8-48F9-8E12-C9A19B3A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123527"/>
            <a:ext cx="5237660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32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nscendence&amp;#39;tan 7 Yeni Klip Yayınlandı - Filmloverss">
            <a:extLst>
              <a:ext uri="{FF2B5EF4-FFF2-40B4-BE49-F238E27FC236}">
                <a16:creationId xmlns:a16="http://schemas.microsoft.com/office/drawing/2014/main" id="{40196FA8-EDED-405A-B618-91B35C802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53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·E (2008) - IMDb">
            <a:extLst>
              <a:ext uri="{FF2B5EF4-FFF2-40B4-BE49-F238E27FC236}">
                <a16:creationId xmlns:a16="http://schemas.microsoft.com/office/drawing/2014/main" id="{B1E4DDD3-84D3-4641-B15B-5331BA4E13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1778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56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, Robot: Bir Robotu Anlamak - Pera Sinema">
            <a:extLst>
              <a:ext uri="{FF2B5EF4-FFF2-40B4-BE49-F238E27FC236}">
                <a16:creationId xmlns:a16="http://schemas.microsoft.com/office/drawing/2014/main" id="{265EC6B3-A6B8-48DA-A1AC-29709CFF12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81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 Am Mother: Olmaz Olsun // Film İncelemesi | KONU DEPOSU">
            <a:extLst>
              <a:ext uri="{FF2B5EF4-FFF2-40B4-BE49-F238E27FC236}">
                <a16:creationId xmlns:a16="http://schemas.microsoft.com/office/drawing/2014/main" id="{D2FC1BEC-BE61-496C-8149-0D6C9AED11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5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ant Mag:Akıl kaçırmak için yeni neden: &amp;#39;&amp;#39;Ex-Machina&amp;#39;&amp;#39;">
            <a:extLst>
              <a:ext uri="{FF2B5EF4-FFF2-40B4-BE49-F238E27FC236}">
                <a16:creationId xmlns:a16="http://schemas.microsoft.com/office/drawing/2014/main" id="{C0A797FD-305C-40CA-8D41-5C26A70F25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253A75-957C-4337-A5E6-4C549696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0"/>
            <a:ext cx="853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9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D9E1C6-FF8C-402E-B860-F5A85681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03C875-E0CA-4CEF-9CDE-0F6D8206E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7D0222B-A7D1-4901-8768-D8B52E09B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6F38094-5D7C-48B8-A7E1-2909662EF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92" t="67370" r="36856" b="28284"/>
          <a:stretch/>
        </p:blipFill>
        <p:spPr>
          <a:xfrm>
            <a:off x="1131192" y="3774254"/>
            <a:ext cx="9456650" cy="71024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BA449E8-7FAA-44E5-818B-8D8F266A2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73" t="-1344" r="47552" b="95034"/>
          <a:stretch/>
        </p:blipFill>
        <p:spPr>
          <a:xfrm>
            <a:off x="5406390" y="571715"/>
            <a:ext cx="1379220" cy="1118973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586813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</TotalTime>
  <Words>3</Words>
  <Application>Microsoft Office PowerPoint</Application>
  <PresentationFormat>Geniş ekran</PresentationFormat>
  <Paragraphs>3</Paragraphs>
  <Slides>29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Alican Kartal</dc:creator>
  <cp:lastModifiedBy>Alican Kartal</cp:lastModifiedBy>
  <cp:revision>21</cp:revision>
  <dcterms:created xsi:type="dcterms:W3CDTF">2021-10-25T17:23:33Z</dcterms:created>
  <dcterms:modified xsi:type="dcterms:W3CDTF">2021-10-26T12:27:42Z</dcterms:modified>
</cp:coreProperties>
</file>